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  <p:sldId id="264" r:id="rId7"/>
    <p:sldId id="261" r:id="rId8"/>
    <p:sldId id="265" r:id="rId9"/>
    <p:sldId id="262" r:id="rId10"/>
    <p:sldId id="266" r:id="rId11"/>
    <p:sldId id="263" r:id="rId12"/>
    <p:sldId id="267" r:id="rId13"/>
    <p:sldId id="268" r:id="rId14"/>
  </p:sldIdLst>
  <p:sldSz cx="9144000" cy="6858000" type="screen4x3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272" y="-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t>17-01-2018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‹nº›</a:t>
            </a:fld>
            <a:endParaRPr lang="pt-PT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 smtClean="0"/>
              <a:t>Faça clique para editar o estilo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t>17-01-2018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t>17-01-2018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t>17-01-2018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cçã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t>17-01-2018</a:t>
            </a:fld>
            <a:endParaRPr lang="pt-PT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‹nº›</a:t>
            </a:fld>
            <a:endParaRPr lang="pt-P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t>17-01-2018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t>17-01-2018</a:t>
            </a:fld>
            <a:endParaRPr lang="pt-P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t>17-01-2018</a:t>
            </a:fld>
            <a:endParaRPr lang="pt-P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t>17-01-2018</a:t>
            </a:fld>
            <a:endParaRPr lang="pt-P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t>17-01-2018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‹nº›</a:t>
            </a:fld>
            <a:endParaRPr lang="pt-PT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PT" smtClean="0"/>
              <a:t>Clique no ícone para adicionar uma imagem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t>17-01-2018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‹nº›</a:t>
            </a:fld>
            <a:endParaRPr lang="pt-PT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1C270875-E729-438F-AD64-DA10B3256A5A}" type="datetimeFigureOut">
              <a:rPr lang="pt-PT" smtClean="0"/>
              <a:t>17-01-2018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17AC85B3-BB92-4040-8F52-E774985663BC}" type="slidenum">
              <a:rPr lang="pt-PT" smtClean="0"/>
              <a:t>‹nº›</a:t>
            </a:fld>
            <a:endParaRPr lang="pt-PT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slide" Target="slide4.xml"/><Relationship Id="rId4" Type="http://schemas.openxmlformats.org/officeDocument/2006/relationships/slide" Target="slide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" Target="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" Target="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audio" Target="../media/audio1.wav"/><Relationship Id="rId4" Type="http://schemas.openxmlformats.org/officeDocument/2006/relationships/slide" Target="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hyperlink" Target="http://pmflima.wixsite.com/pedrolima/cef-tic-m1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4" Type="http://schemas.openxmlformats.org/officeDocument/2006/relationships/slide" Target="slide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4" Type="http://schemas.openxmlformats.org/officeDocument/2006/relationships/slide" Target="slide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578495"/>
          </a:xfrm>
        </p:spPr>
        <p:txBody>
          <a:bodyPr>
            <a:normAutofit fontScale="90000"/>
          </a:bodyPr>
          <a:lstStyle/>
          <a:p>
            <a:r>
              <a:rPr lang="pt-PT" dirty="0" smtClean="0"/>
              <a:t>Nome do Jogo</a:t>
            </a:r>
            <a:endParaRPr lang="pt-PT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0" y="2780928"/>
            <a:ext cx="4775448" cy="2019672"/>
          </a:xfrm>
        </p:spPr>
        <p:txBody>
          <a:bodyPr>
            <a:normAutofit/>
          </a:bodyPr>
          <a:lstStyle/>
          <a:p>
            <a:pPr algn="just"/>
            <a:r>
              <a:rPr lang="pt-PT" dirty="0" smtClean="0"/>
              <a:t>Este jogo é </a:t>
            </a:r>
            <a:endParaRPr lang="pt-PT" dirty="0" smtClean="0"/>
          </a:p>
          <a:p>
            <a:pPr algn="just"/>
            <a:r>
              <a:rPr lang="pt-PT" dirty="0" smtClean="0"/>
              <a:t>constituído </a:t>
            </a:r>
            <a:r>
              <a:rPr lang="pt-PT" dirty="0" smtClean="0"/>
              <a:t>por </a:t>
            </a:r>
            <a:r>
              <a:rPr lang="pt-PT" dirty="0" smtClean="0"/>
              <a:t>4 </a:t>
            </a:r>
            <a:r>
              <a:rPr lang="pt-PT" dirty="0" smtClean="0"/>
              <a:t>perguntas </a:t>
            </a:r>
            <a:r>
              <a:rPr lang="pt-PT" dirty="0" smtClean="0"/>
              <a:t>do </a:t>
            </a:r>
          </a:p>
          <a:p>
            <a:pPr algn="just"/>
            <a:r>
              <a:rPr lang="pt-PT" dirty="0" smtClean="0"/>
              <a:t>Módulo 4 </a:t>
            </a:r>
            <a:r>
              <a:rPr lang="pt-PT" dirty="0"/>
              <a:t>– </a:t>
            </a:r>
            <a:r>
              <a:rPr lang="pt-PT" dirty="0" smtClean="0"/>
              <a:t>Apresentações Eletrónicas</a:t>
            </a:r>
            <a:endParaRPr lang="pt-PT" dirty="0" smtClean="0"/>
          </a:p>
        </p:txBody>
      </p:sp>
      <p:sp>
        <p:nvSpPr>
          <p:cNvPr id="4" name="Botão de acção: personalizável 3">
            <a:hlinkClick r:id="rId2" action="ppaction://hlinksldjump" highlightClick="1"/>
          </p:cNvPr>
          <p:cNvSpPr/>
          <p:nvPr/>
        </p:nvSpPr>
        <p:spPr>
          <a:xfrm>
            <a:off x="467544" y="5661248"/>
            <a:ext cx="1656184" cy="720080"/>
          </a:xfrm>
          <a:prstGeom prst="actionButtonBlank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 smtClean="0">
                <a:solidFill>
                  <a:schemeClr val="bg1"/>
                </a:solidFill>
              </a:rPr>
              <a:t>Explicação do jogo</a:t>
            </a:r>
            <a:endParaRPr lang="pt-PT" dirty="0">
              <a:solidFill>
                <a:schemeClr val="bg1"/>
              </a:solidFill>
            </a:endParaRPr>
          </a:p>
        </p:txBody>
      </p:sp>
      <p:sp>
        <p:nvSpPr>
          <p:cNvPr id="5" name="Botão de acção: personalizável 4">
            <a:hlinkClick r:id="rId3" action="ppaction://hlinksldjump" highlightClick="1"/>
          </p:cNvPr>
          <p:cNvSpPr/>
          <p:nvPr/>
        </p:nvSpPr>
        <p:spPr>
          <a:xfrm>
            <a:off x="3779912" y="5661248"/>
            <a:ext cx="1656184" cy="720080"/>
          </a:xfrm>
          <a:prstGeom prst="actionButtonBlank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>
                <a:solidFill>
                  <a:schemeClr val="bg1"/>
                </a:solidFill>
              </a:rPr>
              <a:t>J</a:t>
            </a:r>
            <a:r>
              <a:rPr lang="pt-PT" dirty="0" smtClean="0">
                <a:solidFill>
                  <a:schemeClr val="bg1"/>
                </a:solidFill>
              </a:rPr>
              <a:t>ogar</a:t>
            </a:r>
            <a:endParaRPr lang="pt-PT" dirty="0">
              <a:solidFill>
                <a:schemeClr val="bg1"/>
              </a:solidFill>
            </a:endParaRPr>
          </a:p>
        </p:txBody>
      </p:sp>
      <p:sp>
        <p:nvSpPr>
          <p:cNvPr id="6" name="Botão de acção: personalizável 5">
            <a:hlinkClick r:id="rId4" action="ppaction://hlinksldjump" highlightClick="1"/>
          </p:cNvPr>
          <p:cNvSpPr/>
          <p:nvPr/>
        </p:nvSpPr>
        <p:spPr>
          <a:xfrm>
            <a:off x="5652120" y="5661248"/>
            <a:ext cx="1656184" cy="720080"/>
          </a:xfrm>
          <a:prstGeom prst="actionButtonBlank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 smtClean="0">
                <a:solidFill>
                  <a:schemeClr val="bg1"/>
                </a:solidFill>
              </a:rPr>
              <a:t>Ficha Técnica</a:t>
            </a:r>
            <a:endParaRPr lang="pt-PT" dirty="0">
              <a:solidFill>
                <a:schemeClr val="bg1"/>
              </a:solidFill>
            </a:endParaRPr>
          </a:p>
        </p:txBody>
      </p:sp>
      <p:sp>
        <p:nvSpPr>
          <p:cNvPr id="7" name="Botão de acção: personalizável 6">
            <a:hlinkClick r:id="" action="ppaction://hlinkshowjump?jump=endshow" highlightClick="1"/>
          </p:cNvPr>
          <p:cNvSpPr/>
          <p:nvPr/>
        </p:nvSpPr>
        <p:spPr>
          <a:xfrm>
            <a:off x="7596336" y="5661248"/>
            <a:ext cx="1296144" cy="720080"/>
          </a:xfrm>
          <a:prstGeom prst="actionButtonBlank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 smtClean="0">
                <a:solidFill>
                  <a:schemeClr val="bg1"/>
                </a:solidFill>
              </a:rPr>
              <a:t>Sair</a:t>
            </a:r>
            <a:endParaRPr lang="pt-PT" dirty="0">
              <a:solidFill>
                <a:schemeClr val="bg1"/>
              </a:solidFill>
            </a:endParaRPr>
          </a:p>
        </p:txBody>
      </p:sp>
      <p:sp>
        <p:nvSpPr>
          <p:cNvPr id="8" name="Botão de acção: personalizável 7">
            <a:hlinkClick r:id="rId5" action="ppaction://hlinksldjump" highlightClick="1"/>
          </p:cNvPr>
          <p:cNvSpPr/>
          <p:nvPr/>
        </p:nvSpPr>
        <p:spPr>
          <a:xfrm>
            <a:off x="2267744" y="5661248"/>
            <a:ext cx="1368152" cy="720080"/>
          </a:xfrm>
          <a:prstGeom prst="actionButtonBlank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>
                <a:solidFill>
                  <a:schemeClr val="bg1"/>
                </a:solidFill>
              </a:rPr>
              <a:t>B</a:t>
            </a:r>
            <a:r>
              <a:rPr lang="pt-PT" dirty="0" smtClean="0">
                <a:solidFill>
                  <a:schemeClr val="bg1"/>
                </a:solidFill>
              </a:rPr>
              <a:t>ibliografia</a:t>
            </a:r>
            <a:endParaRPr lang="pt-PT" dirty="0">
              <a:solidFill>
                <a:schemeClr val="bg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3818" y="620688"/>
            <a:ext cx="2488972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996287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PT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Erraste a Pergunta </a:t>
            </a:r>
            <a:r>
              <a:rPr lang="pt-PT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endParaRPr lang="pt-PT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Botão de acção: personalizável 3">
            <a:hlinkClick r:id="" action="ppaction://hlinkshowjump?jump=endshow" highlightClick="1"/>
          </p:cNvPr>
          <p:cNvSpPr/>
          <p:nvPr/>
        </p:nvSpPr>
        <p:spPr>
          <a:xfrm>
            <a:off x="7605065" y="5869590"/>
            <a:ext cx="1296144" cy="720080"/>
          </a:xfrm>
          <a:prstGeom prst="actionButtonBlank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 smtClean="0">
                <a:solidFill>
                  <a:schemeClr val="bg1"/>
                </a:solidFill>
              </a:rPr>
              <a:t>Sair</a:t>
            </a:r>
            <a:endParaRPr lang="pt-PT" dirty="0">
              <a:solidFill>
                <a:schemeClr val="bg1"/>
              </a:solidFill>
            </a:endParaRPr>
          </a:p>
        </p:txBody>
      </p:sp>
      <p:sp>
        <p:nvSpPr>
          <p:cNvPr id="5" name="Botão de acção: personalizável 4">
            <a:hlinkClick r:id="rId2" action="ppaction://hlinksldjump" highlightClick="1"/>
          </p:cNvPr>
          <p:cNvSpPr/>
          <p:nvPr/>
        </p:nvSpPr>
        <p:spPr>
          <a:xfrm>
            <a:off x="323528" y="5800496"/>
            <a:ext cx="2160240" cy="720080"/>
          </a:xfrm>
          <a:prstGeom prst="actionButtonBlank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 smtClean="0">
                <a:solidFill>
                  <a:schemeClr val="bg1"/>
                </a:solidFill>
              </a:rPr>
              <a:t>Voltar à pergunta 3</a:t>
            </a:r>
            <a:endParaRPr lang="pt-PT" dirty="0">
              <a:solidFill>
                <a:schemeClr val="bg1"/>
              </a:solidFill>
            </a:endParaRPr>
          </a:p>
        </p:txBody>
      </p:sp>
      <p:sp>
        <p:nvSpPr>
          <p:cNvPr id="6" name="Marcador de Posição de Conteúdo 2"/>
          <p:cNvSpPr txBox="1">
            <a:spLocks/>
          </p:cNvSpPr>
          <p:nvPr/>
        </p:nvSpPr>
        <p:spPr>
          <a:xfrm>
            <a:off x="467544" y="1988840"/>
            <a:ext cx="3312368" cy="8206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8872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691640" indent="-18288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4884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t-PT" sz="3600" dirty="0" smtClean="0"/>
              <a:t>Acho que a tua pontaria não anda nada boa!!</a:t>
            </a:r>
          </a:p>
          <a:p>
            <a:pPr marL="0" indent="0">
              <a:buNone/>
            </a:pPr>
            <a:r>
              <a:rPr lang="pt-PT" sz="3600" dirty="0" smtClean="0"/>
              <a:t>Vai ver isso</a:t>
            </a:r>
            <a:endParaRPr lang="pt-PT" sz="3600" dirty="0"/>
          </a:p>
        </p:txBody>
      </p:sp>
      <p:pic>
        <p:nvPicPr>
          <p:cNvPr id="11268" name="Picture 4" descr="http://ccbela.files.wordpress.com/2012/07/boneco-no-alvo1.jpg?w=56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3162" y="1700808"/>
            <a:ext cx="3609975" cy="3543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173385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PT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Pergunta 4 - CC</a:t>
            </a:r>
            <a:endParaRPr lang="pt-PT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Botão de acção: personalizável 3">
            <a:hlinkClick r:id="" action="ppaction://hlinkshowjump?jump=endshow" highlightClick="1"/>
          </p:cNvPr>
          <p:cNvSpPr/>
          <p:nvPr/>
        </p:nvSpPr>
        <p:spPr>
          <a:xfrm>
            <a:off x="7605065" y="5869590"/>
            <a:ext cx="1296144" cy="720080"/>
          </a:xfrm>
          <a:prstGeom prst="actionButtonBlank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 smtClean="0">
                <a:solidFill>
                  <a:schemeClr val="bg1"/>
                </a:solidFill>
              </a:rPr>
              <a:t>Sair</a:t>
            </a:r>
            <a:endParaRPr lang="pt-PT" dirty="0">
              <a:solidFill>
                <a:schemeClr val="bg1"/>
              </a:solidFill>
            </a:endParaRPr>
          </a:p>
        </p:txBody>
      </p:sp>
      <p:sp>
        <p:nvSpPr>
          <p:cNvPr id="5" name="Botão de acção: personalizável 4">
            <a:hlinkClick r:id="rId2" action="ppaction://hlinksldjump" highlightClick="1"/>
          </p:cNvPr>
          <p:cNvSpPr/>
          <p:nvPr/>
        </p:nvSpPr>
        <p:spPr>
          <a:xfrm>
            <a:off x="323528" y="5800496"/>
            <a:ext cx="1296144" cy="720080"/>
          </a:xfrm>
          <a:prstGeom prst="actionButtonBlank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>
                <a:solidFill>
                  <a:schemeClr val="bg1"/>
                </a:solidFill>
              </a:rPr>
              <a:t>Menu</a:t>
            </a:r>
          </a:p>
        </p:txBody>
      </p:sp>
      <p:sp>
        <p:nvSpPr>
          <p:cNvPr id="6" name="Marcador de Posição de Conteúdo 2">
            <a:hlinkClick r:id="rId3" action="ppaction://hlinksldjump"/>
          </p:cNvPr>
          <p:cNvSpPr txBox="1">
            <a:spLocks/>
          </p:cNvSpPr>
          <p:nvPr/>
        </p:nvSpPr>
        <p:spPr>
          <a:xfrm>
            <a:off x="1916945" y="4043343"/>
            <a:ext cx="3312368" cy="8206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8872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691640" indent="-18288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4884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t-PT" sz="3600" dirty="0" smtClean="0"/>
              <a:t>Resposta errada</a:t>
            </a:r>
            <a:endParaRPr lang="pt-PT" sz="3600" dirty="0"/>
          </a:p>
        </p:txBody>
      </p:sp>
      <p:sp>
        <p:nvSpPr>
          <p:cNvPr id="7" name="Marcador de Posição de Conteúdo 2">
            <a:hlinkClick r:id="rId4" action="ppaction://hlinksldjump"/>
          </p:cNvPr>
          <p:cNvSpPr txBox="1">
            <a:spLocks/>
          </p:cNvSpPr>
          <p:nvPr/>
        </p:nvSpPr>
        <p:spPr>
          <a:xfrm>
            <a:off x="1916945" y="3222655"/>
            <a:ext cx="3312368" cy="8206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8872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691640" indent="-18288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4884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t-PT" sz="3600" dirty="0" smtClean="0"/>
              <a:t>Resposta certa</a:t>
            </a:r>
            <a:endParaRPr lang="pt-PT" sz="3600" dirty="0"/>
          </a:p>
        </p:txBody>
      </p:sp>
      <p:sp>
        <p:nvSpPr>
          <p:cNvPr id="8" name="Marcador de Posição de Conteúdo 2">
            <a:hlinkClick r:id="rId3" action="ppaction://hlinksldjump"/>
          </p:cNvPr>
          <p:cNvSpPr txBox="1">
            <a:spLocks/>
          </p:cNvSpPr>
          <p:nvPr/>
        </p:nvSpPr>
        <p:spPr>
          <a:xfrm>
            <a:off x="1919556" y="2401967"/>
            <a:ext cx="3312368" cy="8206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8872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691640" indent="-18288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4884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t-PT" sz="3600" dirty="0" smtClean="0"/>
              <a:t>Resposta errada</a:t>
            </a:r>
            <a:endParaRPr lang="pt-PT" sz="3600" dirty="0"/>
          </a:p>
        </p:txBody>
      </p:sp>
    </p:spTree>
    <p:extLst>
      <p:ext uri="{BB962C8B-B14F-4D97-AF65-F5344CB8AC3E}">
        <p14:creationId xmlns:p14="http://schemas.microsoft.com/office/powerpoint/2010/main" val="3259203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:split orient="vert"/>
      </p:transition>
    </mc:Choice>
    <mc:Fallback xmlns="">
      <p:transition spd="slow" advClick="0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PT" sz="48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Erraste a Pergunta </a:t>
            </a:r>
            <a:r>
              <a:rPr lang="pt-PT" sz="48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endParaRPr lang="pt-PT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Botão de acção: personalizável 3">
            <a:hlinkClick r:id="" action="ppaction://hlinkshowjump?jump=endshow" highlightClick="1"/>
          </p:cNvPr>
          <p:cNvSpPr/>
          <p:nvPr/>
        </p:nvSpPr>
        <p:spPr>
          <a:xfrm>
            <a:off x="7605065" y="5869590"/>
            <a:ext cx="1296144" cy="720080"/>
          </a:xfrm>
          <a:prstGeom prst="actionButtonBlank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 smtClean="0">
                <a:solidFill>
                  <a:schemeClr val="bg1"/>
                </a:solidFill>
              </a:rPr>
              <a:t>Sair</a:t>
            </a:r>
            <a:endParaRPr lang="pt-PT" dirty="0">
              <a:solidFill>
                <a:schemeClr val="bg1"/>
              </a:solidFill>
            </a:endParaRPr>
          </a:p>
        </p:txBody>
      </p:sp>
      <p:sp>
        <p:nvSpPr>
          <p:cNvPr id="5" name="Botão de acção: personalizável 4">
            <a:hlinkClick r:id="rId2" action="ppaction://hlinksldjump" highlightClick="1"/>
          </p:cNvPr>
          <p:cNvSpPr/>
          <p:nvPr/>
        </p:nvSpPr>
        <p:spPr>
          <a:xfrm>
            <a:off x="323528" y="5800496"/>
            <a:ext cx="2160240" cy="720080"/>
          </a:xfrm>
          <a:prstGeom prst="actionButtonBlank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 smtClean="0">
                <a:solidFill>
                  <a:schemeClr val="bg1"/>
                </a:solidFill>
              </a:rPr>
              <a:t>Voltar à pergunta 4</a:t>
            </a:r>
            <a:endParaRPr lang="pt-PT" dirty="0">
              <a:solidFill>
                <a:schemeClr val="bg1"/>
              </a:solidFill>
            </a:endParaRPr>
          </a:p>
        </p:txBody>
      </p:sp>
      <p:sp>
        <p:nvSpPr>
          <p:cNvPr id="6" name="Marcador de Posição de Conteúdo 2"/>
          <p:cNvSpPr txBox="1">
            <a:spLocks/>
          </p:cNvSpPr>
          <p:nvPr/>
        </p:nvSpPr>
        <p:spPr>
          <a:xfrm>
            <a:off x="467544" y="1988840"/>
            <a:ext cx="3312368" cy="8206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8872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691640" indent="-18288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4884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t-PT" sz="3600" dirty="0" smtClean="0"/>
              <a:t>Talvez este PC e a ligação à Internet te ajudem a encontrar a resposta certa!!</a:t>
            </a:r>
            <a:endParaRPr lang="pt-PT" sz="3600" dirty="0"/>
          </a:p>
        </p:txBody>
      </p:sp>
      <p:pic>
        <p:nvPicPr>
          <p:cNvPr id="10242" name="Picture 2" descr="http://ccbela.files.wordpress.com/2012/07/bonecos-se-conectando1.jpg?w=56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7828" y="1844824"/>
            <a:ext cx="4516180" cy="3240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17338532"/>
      </p:ext>
    </p:extLst>
  </p:cSld>
  <p:clrMapOvr>
    <a:masterClrMapping/>
  </p:clrMapOvr>
  <p:transition spd="slow" advClick="0">
    <p:push dir="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otão de acção: personalizável 3">
            <a:hlinkClick r:id="" action="ppaction://hlinkshowjump?jump=endshow" highlightClick="1"/>
          </p:cNvPr>
          <p:cNvSpPr/>
          <p:nvPr/>
        </p:nvSpPr>
        <p:spPr>
          <a:xfrm>
            <a:off x="7605065" y="5869590"/>
            <a:ext cx="1296144" cy="720080"/>
          </a:xfrm>
          <a:prstGeom prst="actionButtonBlank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 smtClean="0">
                <a:solidFill>
                  <a:schemeClr val="bg1"/>
                </a:solidFill>
              </a:rPr>
              <a:t>Sair</a:t>
            </a:r>
            <a:endParaRPr lang="pt-PT" dirty="0">
              <a:solidFill>
                <a:schemeClr val="bg1"/>
              </a:solidFill>
            </a:endParaRPr>
          </a:p>
        </p:txBody>
      </p:sp>
      <p:pic>
        <p:nvPicPr>
          <p:cNvPr id="9218" name="Picture 2" descr="http://ccbela.files.wordpress.com/2012/07/boneco-com-trofeu2.jpg?w=56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0312" y="908720"/>
            <a:ext cx="4960868" cy="49608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Botão de acção: personalizável 8">
            <a:hlinkClick r:id="rId4" action="ppaction://hlinksldjump" highlightClick="1"/>
          </p:cNvPr>
          <p:cNvSpPr/>
          <p:nvPr/>
        </p:nvSpPr>
        <p:spPr>
          <a:xfrm>
            <a:off x="323528" y="5800496"/>
            <a:ext cx="1296144" cy="720080"/>
          </a:xfrm>
          <a:prstGeom prst="actionButtonBlank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>
                <a:solidFill>
                  <a:schemeClr val="bg1"/>
                </a:solidFill>
              </a:rPr>
              <a:t>Menu</a:t>
            </a:r>
          </a:p>
        </p:txBody>
      </p:sp>
      <p:sp>
        <p:nvSpPr>
          <p:cNvPr id="7" name="Rectângulo 6"/>
          <p:cNvSpPr/>
          <p:nvPr/>
        </p:nvSpPr>
        <p:spPr>
          <a:xfrm rot="19583884">
            <a:off x="90202" y="1014989"/>
            <a:ext cx="326512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pt-PT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Parabéns!!!</a:t>
            </a:r>
            <a:endParaRPr lang="pt-PT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1" name="Rectângulo 10"/>
          <p:cNvSpPr/>
          <p:nvPr/>
        </p:nvSpPr>
        <p:spPr>
          <a:xfrm rot="2435709">
            <a:off x="5627627" y="1303021"/>
            <a:ext cx="333565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pt-PT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Parabéns!!!</a:t>
            </a:r>
            <a:endParaRPr lang="pt-PT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2" name="Rectângulo 11"/>
          <p:cNvSpPr/>
          <p:nvPr/>
        </p:nvSpPr>
        <p:spPr>
          <a:xfrm rot="19583884">
            <a:off x="306226" y="3743418"/>
            <a:ext cx="326512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PT" sz="54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Parabéns!!!</a:t>
            </a:r>
            <a:endParaRPr lang="pt-PT" sz="5400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sp>
        <p:nvSpPr>
          <p:cNvPr id="13" name="Rectângulo 12"/>
          <p:cNvSpPr/>
          <p:nvPr/>
        </p:nvSpPr>
        <p:spPr>
          <a:xfrm rot="1214224">
            <a:off x="5418794" y="4215505"/>
            <a:ext cx="326512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pt-PT" sz="5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Parabéns!!!</a:t>
            </a:r>
            <a:endParaRPr lang="pt-PT" sz="54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173385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 advClick="0">
        <p:cut/>
        <p:sndAc>
          <p:stSnd>
            <p:snd r:embed="rId2" name="applause.wav"/>
          </p:stSnd>
        </p:sndAc>
      </p:transition>
    </mc:Choice>
    <mc:Fallback xmlns="">
      <p:transition advClick="0">
        <p:cut/>
        <p:sndAc>
          <p:stSnd>
            <p:snd r:embed="rId5" name="applause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2000" fill="hold"/>
                                        <p:tgtEl>
                                          <p:spTgt spid="1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4000"/>
                            </p:stCondLst>
                            <p:childTnLst>
                              <p:par>
                                <p:cTn id="12" presetID="16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700"/>
                            </p:stCondLst>
                            <p:childTnLst>
                              <p:par>
                                <p:cTn id="17" presetID="8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8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1" grpId="0"/>
      <p:bldP spid="12" grpId="0"/>
      <p:bldP spid="1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PT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Explicação do Jogo</a:t>
            </a:r>
            <a:endParaRPr lang="pt-PT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67544" y="1343627"/>
            <a:ext cx="8229600" cy="4525963"/>
          </a:xfrm>
        </p:spPr>
        <p:txBody>
          <a:bodyPr>
            <a:normAutofit/>
          </a:bodyPr>
          <a:lstStyle/>
          <a:p>
            <a:pPr algn="just"/>
            <a:r>
              <a:rPr lang="pt-PT" sz="2800" dirty="0">
                <a:solidFill>
                  <a:srgbClr val="FFFFFF"/>
                </a:solidFill>
              </a:rPr>
              <a:t>Lê com atenção todas as perguntas propostas;</a:t>
            </a:r>
          </a:p>
          <a:p>
            <a:endParaRPr lang="pt-PT" sz="2800" dirty="0">
              <a:solidFill>
                <a:srgbClr val="FFFFFF"/>
              </a:solidFill>
            </a:endParaRPr>
          </a:p>
          <a:p>
            <a:pPr algn="just"/>
            <a:r>
              <a:rPr lang="pt-PT" sz="2800" dirty="0" smtClean="0">
                <a:solidFill>
                  <a:srgbClr val="FFFFFF"/>
                </a:solidFill>
              </a:rPr>
              <a:t>O jogo é constituído por 4 perguntas e cada uma delas com 3 respostas;</a:t>
            </a:r>
          </a:p>
          <a:p>
            <a:endParaRPr lang="pt-PT" sz="2800" dirty="0" smtClean="0">
              <a:solidFill>
                <a:srgbClr val="FFFFFF"/>
              </a:solidFill>
            </a:endParaRPr>
          </a:p>
          <a:p>
            <a:pPr algn="just"/>
            <a:r>
              <a:rPr lang="pt-PT" sz="2800" dirty="0" smtClean="0">
                <a:solidFill>
                  <a:srgbClr val="FFFFFF"/>
                </a:solidFill>
              </a:rPr>
              <a:t>Se acertares passas à pergunta seguinte;</a:t>
            </a:r>
            <a:endParaRPr lang="pt-PT" sz="2800" dirty="0">
              <a:solidFill>
                <a:srgbClr val="FFFFFF"/>
              </a:solidFill>
            </a:endParaRPr>
          </a:p>
          <a:p>
            <a:endParaRPr lang="pt-PT" sz="2800" dirty="0">
              <a:solidFill>
                <a:srgbClr val="FFFFFF"/>
              </a:solidFill>
            </a:endParaRPr>
          </a:p>
          <a:p>
            <a:pPr algn="just"/>
            <a:r>
              <a:rPr lang="pt-PT" sz="2800" dirty="0">
                <a:solidFill>
                  <a:srgbClr val="FFFFFF"/>
                </a:solidFill>
              </a:rPr>
              <a:t>Se errares </a:t>
            </a:r>
            <a:r>
              <a:rPr lang="pt-PT" sz="2800" dirty="0" smtClean="0">
                <a:solidFill>
                  <a:srgbClr val="FFFFFF"/>
                </a:solidFill>
              </a:rPr>
              <a:t>clica no botão Volta à Pergunta 1 ou 2 ou 3 ou 4.</a:t>
            </a:r>
            <a:endParaRPr lang="pt-PT" sz="2800" dirty="0">
              <a:solidFill>
                <a:srgbClr val="FFFFFF"/>
              </a:solidFill>
            </a:endParaRPr>
          </a:p>
          <a:p>
            <a:endParaRPr lang="pt-PT" sz="3600" dirty="0"/>
          </a:p>
        </p:txBody>
      </p:sp>
      <p:sp>
        <p:nvSpPr>
          <p:cNvPr id="4" name="Botão de acção: personalizável 3">
            <a:hlinkClick r:id="" action="ppaction://hlinkshowjump?jump=endshow" highlightClick="1"/>
          </p:cNvPr>
          <p:cNvSpPr/>
          <p:nvPr/>
        </p:nvSpPr>
        <p:spPr>
          <a:xfrm>
            <a:off x="7605065" y="5869590"/>
            <a:ext cx="1296144" cy="720080"/>
          </a:xfrm>
          <a:prstGeom prst="actionButtonBlank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 smtClean="0">
                <a:solidFill>
                  <a:schemeClr val="bg1"/>
                </a:solidFill>
              </a:rPr>
              <a:t>Sair</a:t>
            </a:r>
            <a:endParaRPr lang="pt-PT" dirty="0">
              <a:solidFill>
                <a:schemeClr val="bg1"/>
              </a:solidFill>
            </a:endParaRPr>
          </a:p>
        </p:txBody>
      </p:sp>
      <p:sp>
        <p:nvSpPr>
          <p:cNvPr id="6" name="Botão de acção: personalizável 5">
            <a:hlinkClick r:id="rId2" action="ppaction://hlinksldjump" highlightClick="1"/>
          </p:cNvPr>
          <p:cNvSpPr/>
          <p:nvPr/>
        </p:nvSpPr>
        <p:spPr>
          <a:xfrm>
            <a:off x="323528" y="5800496"/>
            <a:ext cx="1296144" cy="720080"/>
          </a:xfrm>
          <a:prstGeom prst="actionButtonBlank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 smtClean="0">
                <a:solidFill>
                  <a:schemeClr val="bg1"/>
                </a:solidFill>
              </a:rPr>
              <a:t>Menu</a:t>
            </a:r>
            <a:endParaRPr lang="pt-PT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94809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Click="0">
        <p:circle/>
      </p:transition>
    </mc:Choice>
    <mc:Fallback xmlns="">
      <p:transition spd="slow" advClick="0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PT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Ficha Técnica</a:t>
            </a:r>
            <a:endParaRPr lang="pt-PT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PT" sz="3600" dirty="0" smtClean="0">
                <a:solidFill>
                  <a:srgbClr val="FFFFFF"/>
                </a:solidFill>
              </a:rPr>
              <a:t>Este jogo foi criado pelos alunos X e Y do </a:t>
            </a:r>
            <a:r>
              <a:rPr lang="pt-PT" sz="3600" dirty="0" smtClean="0">
                <a:solidFill>
                  <a:srgbClr val="FFFFFF"/>
                </a:solidFill>
              </a:rPr>
              <a:t>9ºJ, </a:t>
            </a:r>
            <a:r>
              <a:rPr lang="pt-PT" sz="3600" dirty="0" smtClean="0">
                <a:solidFill>
                  <a:srgbClr val="FFFFFF"/>
                </a:solidFill>
              </a:rPr>
              <a:t>nas aulas de TIC, lecionadas </a:t>
            </a:r>
            <a:r>
              <a:rPr lang="pt-PT" sz="3600" dirty="0" smtClean="0">
                <a:solidFill>
                  <a:srgbClr val="FFFFFF"/>
                </a:solidFill>
              </a:rPr>
              <a:t>pelo professor Pedro Lima, </a:t>
            </a:r>
            <a:r>
              <a:rPr lang="pt-PT" sz="3600" dirty="0" smtClean="0">
                <a:solidFill>
                  <a:srgbClr val="FFFFFF"/>
                </a:solidFill>
              </a:rPr>
              <a:t>no ano letivo 2017/2018. </a:t>
            </a:r>
            <a:endParaRPr lang="pt-PT" sz="3600" dirty="0">
              <a:solidFill>
                <a:srgbClr val="FFFFFF"/>
              </a:solidFill>
            </a:endParaRPr>
          </a:p>
          <a:p>
            <a:pPr algn="just"/>
            <a:endParaRPr lang="pt-PT" sz="4400" dirty="0"/>
          </a:p>
        </p:txBody>
      </p:sp>
      <p:sp>
        <p:nvSpPr>
          <p:cNvPr id="4" name="Botão de acção: personalizável 3">
            <a:hlinkClick r:id="" action="ppaction://hlinkshowjump?jump=endshow" highlightClick="1"/>
          </p:cNvPr>
          <p:cNvSpPr/>
          <p:nvPr/>
        </p:nvSpPr>
        <p:spPr>
          <a:xfrm>
            <a:off x="7605065" y="5869590"/>
            <a:ext cx="1296144" cy="720080"/>
          </a:xfrm>
          <a:prstGeom prst="actionButtonBlank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 smtClean="0">
                <a:solidFill>
                  <a:schemeClr val="bg1"/>
                </a:solidFill>
              </a:rPr>
              <a:t>Sair</a:t>
            </a:r>
            <a:endParaRPr lang="pt-PT" dirty="0">
              <a:solidFill>
                <a:schemeClr val="bg1"/>
              </a:solidFill>
            </a:endParaRPr>
          </a:p>
        </p:txBody>
      </p:sp>
      <p:sp>
        <p:nvSpPr>
          <p:cNvPr id="5" name="Botão de acção: personalizável 4">
            <a:hlinkClick r:id="rId2" action="ppaction://hlinksldjump" highlightClick="1"/>
          </p:cNvPr>
          <p:cNvSpPr/>
          <p:nvPr/>
        </p:nvSpPr>
        <p:spPr>
          <a:xfrm>
            <a:off x="323528" y="5800496"/>
            <a:ext cx="1296144" cy="720080"/>
          </a:xfrm>
          <a:prstGeom prst="actionButtonBlank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>
                <a:solidFill>
                  <a:schemeClr val="bg1"/>
                </a:solidFill>
              </a:rPr>
              <a:t>Menu</a:t>
            </a:r>
          </a:p>
        </p:txBody>
      </p:sp>
    </p:spTree>
    <p:extLst>
      <p:ext uri="{BB962C8B-B14F-4D97-AF65-F5344CB8AC3E}">
        <p14:creationId xmlns:p14="http://schemas.microsoft.com/office/powerpoint/2010/main" val="4235948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>
        <p14:reveal/>
      </p:transition>
    </mc:Choice>
    <mc:Fallback xmlns=""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PT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Bibliografia</a:t>
            </a:r>
            <a:endParaRPr lang="pt-PT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67544" y="1377543"/>
            <a:ext cx="8229600" cy="4525963"/>
          </a:xfrm>
        </p:spPr>
        <p:txBody>
          <a:bodyPr>
            <a:normAutofit/>
          </a:bodyPr>
          <a:lstStyle/>
          <a:p>
            <a:pPr algn="just"/>
            <a:r>
              <a:rPr lang="pt-PT" sz="3600" dirty="0">
                <a:hlinkClick r:id="rId2"/>
              </a:rPr>
              <a:t>http://</a:t>
            </a:r>
            <a:r>
              <a:rPr lang="pt-PT" sz="3600" dirty="0" smtClean="0">
                <a:hlinkClick r:id="rId2"/>
              </a:rPr>
              <a:t>pmflima.wixsite.com/pedrolima/cef-tic-m1</a:t>
            </a:r>
            <a:r>
              <a:rPr lang="pt-PT" sz="3600" dirty="0"/>
              <a:t> </a:t>
            </a:r>
            <a:r>
              <a:rPr lang="pt-PT" sz="3600" dirty="0" smtClean="0"/>
              <a:t>acedido </a:t>
            </a:r>
            <a:r>
              <a:rPr lang="pt-PT" sz="3600" dirty="0" smtClean="0"/>
              <a:t>em </a:t>
            </a:r>
            <a:r>
              <a:rPr lang="pt-PT" sz="3600" dirty="0" smtClean="0"/>
              <a:t>x janeiro de 2018</a:t>
            </a:r>
            <a:endParaRPr lang="pt-PT" sz="3600" dirty="0" smtClean="0"/>
          </a:p>
          <a:p>
            <a:pPr algn="just"/>
            <a:r>
              <a:rPr lang="pt-PT" sz="3600" dirty="0" smtClean="0"/>
              <a:t>Apontamentos </a:t>
            </a:r>
            <a:r>
              <a:rPr lang="pt-PT" sz="3600" dirty="0"/>
              <a:t>das professoras do Grupo 550 - Informática.</a:t>
            </a:r>
          </a:p>
        </p:txBody>
      </p:sp>
      <p:sp>
        <p:nvSpPr>
          <p:cNvPr id="4" name="Botão de acção: personalizável 3">
            <a:hlinkClick r:id="" action="ppaction://hlinkshowjump?jump=endshow" highlightClick="1"/>
          </p:cNvPr>
          <p:cNvSpPr/>
          <p:nvPr/>
        </p:nvSpPr>
        <p:spPr>
          <a:xfrm>
            <a:off x="7605065" y="5869590"/>
            <a:ext cx="1296144" cy="720080"/>
          </a:xfrm>
          <a:prstGeom prst="actionButtonBlank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 smtClean="0">
                <a:solidFill>
                  <a:schemeClr val="bg1"/>
                </a:solidFill>
              </a:rPr>
              <a:t>Sair</a:t>
            </a:r>
            <a:endParaRPr lang="pt-PT" dirty="0">
              <a:solidFill>
                <a:schemeClr val="bg1"/>
              </a:solidFill>
            </a:endParaRPr>
          </a:p>
        </p:txBody>
      </p:sp>
      <p:sp>
        <p:nvSpPr>
          <p:cNvPr id="5" name="Botão de acção: personalizável 4">
            <a:hlinkClick r:id="rId3" action="ppaction://hlinksldjump" highlightClick="1"/>
          </p:cNvPr>
          <p:cNvSpPr/>
          <p:nvPr/>
        </p:nvSpPr>
        <p:spPr>
          <a:xfrm>
            <a:off x="323528" y="5800496"/>
            <a:ext cx="1296144" cy="720080"/>
          </a:xfrm>
          <a:prstGeom prst="actionButtonBlank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>
                <a:solidFill>
                  <a:schemeClr val="bg1"/>
                </a:solidFill>
              </a:rPr>
              <a:t>Menu</a:t>
            </a:r>
          </a:p>
        </p:txBody>
      </p:sp>
    </p:spTree>
    <p:extLst>
      <p:ext uri="{BB962C8B-B14F-4D97-AF65-F5344CB8AC3E}">
        <p14:creationId xmlns:p14="http://schemas.microsoft.com/office/powerpoint/2010/main" val="32434151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>
        <p14:prism isInverted="1"/>
      </p:transition>
    </mc:Choice>
    <mc:Fallback xmlns="">
      <p:transition spd="slow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PT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Pergunta 1 - ZZ</a:t>
            </a:r>
            <a:endParaRPr lang="pt-PT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Botão de acção: personalizável 3">
            <a:hlinkClick r:id="" action="ppaction://hlinkshowjump?jump=endshow" highlightClick="1"/>
          </p:cNvPr>
          <p:cNvSpPr/>
          <p:nvPr/>
        </p:nvSpPr>
        <p:spPr>
          <a:xfrm>
            <a:off x="7605065" y="5869590"/>
            <a:ext cx="1296144" cy="720080"/>
          </a:xfrm>
          <a:prstGeom prst="actionButtonBlank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 smtClean="0">
                <a:solidFill>
                  <a:schemeClr val="bg1"/>
                </a:solidFill>
              </a:rPr>
              <a:t>Sair</a:t>
            </a:r>
            <a:endParaRPr lang="pt-PT" dirty="0">
              <a:solidFill>
                <a:schemeClr val="bg1"/>
              </a:solidFill>
            </a:endParaRPr>
          </a:p>
        </p:txBody>
      </p:sp>
      <p:sp>
        <p:nvSpPr>
          <p:cNvPr id="5" name="Botão de acção: personalizável 4">
            <a:hlinkClick r:id="rId2" action="ppaction://hlinksldjump" highlightClick="1"/>
          </p:cNvPr>
          <p:cNvSpPr/>
          <p:nvPr/>
        </p:nvSpPr>
        <p:spPr>
          <a:xfrm>
            <a:off x="323528" y="5800496"/>
            <a:ext cx="1296144" cy="720080"/>
          </a:xfrm>
          <a:prstGeom prst="actionButtonBlank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>
                <a:solidFill>
                  <a:schemeClr val="bg1"/>
                </a:solidFill>
              </a:rPr>
              <a:t>Menu</a:t>
            </a:r>
          </a:p>
        </p:txBody>
      </p:sp>
      <p:sp>
        <p:nvSpPr>
          <p:cNvPr id="6" name="Marcador de Posição de Conteúdo 2">
            <a:hlinkClick r:id="rId3" action="ppaction://hlinksldjump"/>
          </p:cNvPr>
          <p:cNvSpPr txBox="1">
            <a:spLocks/>
          </p:cNvSpPr>
          <p:nvPr/>
        </p:nvSpPr>
        <p:spPr>
          <a:xfrm>
            <a:off x="1916945" y="4043343"/>
            <a:ext cx="3312368" cy="8206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8872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691640" indent="-18288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4884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t-PT" sz="3600" dirty="0" smtClean="0"/>
              <a:t>Resposta errada</a:t>
            </a:r>
            <a:endParaRPr lang="pt-PT" sz="3600" dirty="0"/>
          </a:p>
        </p:txBody>
      </p:sp>
      <p:sp>
        <p:nvSpPr>
          <p:cNvPr id="7" name="Marcador de Posição de Conteúdo 2">
            <a:hlinkClick r:id="rId4" action="ppaction://hlinksldjump"/>
          </p:cNvPr>
          <p:cNvSpPr txBox="1">
            <a:spLocks/>
          </p:cNvSpPr>
          <p:nvPr/>
        </p:nvSpPr>
        <p:spPr>
          <a:xfrm>
            <a:off x="1916945" y="3222655"/>
            <a:ext cx="3312368" cy="8206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8872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691640" indent="-18288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4884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t-PT" sz="3600" dirty="0" smtClean="0"/>
              <a:t>Resposta certa</a:t>
            </a:r>
            <a:endParaRPr lang="pt-PT" sz="3600" dirty="0"/>
          </a:p>
        </p:txBody>
      </p:sp>
      <p:sp>
        <p:nvSpPr>
          <p:cNvPr id="8" name="Marcador de Posição de Conteúdo 2">
            <a:hlinkClick r:id="rId3" action="ppaction://hlinksldjump"/>
          </p:cNvPr>
          <p:cNvSpPr txBox="1">
            <a:spLocks/>
          </p:cNvSpPr>
          <p:nvPr/>
        </p:nvSpPr>
        <p:spPr>
          <a:xfrm>
            <a:off x="1919556" y="2401967"/>
            <a:ext cx="3312368" cy="8206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8872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691640" indent="-18288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4884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t-PT" sz="3600" dirty="0" smtClean="0"/>
              <a:t>Resposta errada</a:t>
            </a:r>
            <a:endParaRPr lang="pt-PT" sz="3600" dirty="0"/>
          </a:p>
        </p:txBody>
      </p:sp>
    </p:spTree>
    <p:extLst>
      <p:ext uri="{BB962C8B-B14F-4D97-AF65-F5344CB8AC3E}">
        <p14:creationId xmlns:p14="http://schemas.microsoft.com/office/powerpoint/2010/main" val="42079443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 advClick="0">
        <p14:switch dir="r"/>
      </p:transition>
    </mc:Choice>
    <mc:Fallback xmlns="">
      <p:transition spd="slow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PT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Erraste a Pergunta 1</a:t>
            </a:r>
            <a:endParaRPr lang="pt-PT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Botão de acção: personalizável 3">
            <a:hlinkClick r:id="" action="ppaction://hlinkshowjump?jump=endshow" highlightClick="1"/>
          </p:cNvPr>
          <p:cNvSpPr/>
          <p:nvPr/>
        </p:nvSpPr>
        <p:spPr>
          <a:xfrm>
            <a:off x="7605065" y="5869590"/>
            <a:ext cx="1296144" cy="720080"/>
          </a:xfrm>
          <a:prstGeom prst="actionButtonBlank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 smtClean="0">
                <a:solidFill>
                  <a:schemeClr val="bg1"/>
                </a:solidFill>
              </a:rPr>
              <a:t>Sair</a:t>
            </a:r>
            <a:endParaRPr lang="pt-PT" dirty="0">
              <a:solidFill>
                <a:schemeClr val="bg1"/>
              </a:solidFill>
            </a:endParaRPr>
          </a:p>
        </p:txBody>
      </p:sp>
      <p:sp>
        <p:nvSpPr>
          <p:cNvPr id="5" name="Botão de acção: personalizável 4">
            <a:hlinkClick r:id="rId2" action="ppaction://hlinksldjump" highlightClick="1"/>
          </p:cNvPr>
          <p:cNvSpPr/>
          <p:nvPr/>
        </p:nvSpPr>
        <p:spPr>
          <a:xfrm>
            <a:off x="323528" y="5800496"/>
            <a:ext cx="2160240" cy="720080"/>
          </a:xfrm>
          <a:prstGeom prst="actionButtonBlank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 smtClean="0">
                <a:solidFill>
                  <a:schemeClr val="bg1"/>
                </a:solidFill>
              </a:rPr>
              <a:t>Voltar à pergunta 1</a:t>
            </a:r>
            <a:endParaRPr lang="pt-PT" dirty="0">
              <a:solidFill>
                <a:schemeClr val="bg1"/>
              </a:solidFill>
            </a:endParaRPr>
          </a:p>
        </p:txBody>
      </p:sp>
      <p:sp>
        <p:nvSpPr>
          <p:cNvPr id="6" name="Marcador de Posição de Conteúdo 2"/>
          <p:cNvSpPr txBox="1">
            <a:spLocks/>
          </p:cNvSpPr>
          <p:nvPr/>
        </p:nvSpPr>
        <p:spPr>
          <a:xfrm>
            <a:off x="467544" y="1988840"/>
            <a:ext cx="3312368" cy="8206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8872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691640" indent="-18288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4884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t-PT" sz="3600" dirty="0" smtClean="0"/>
              <a:t>Já viste que precisas de estudar mais um bocadinho!!!</a:t>
            </a:r>
            <a:endParaRPr lang="pt-PT" sz="3600" dirty="0"/>
          </a:p>
        </p:txBody>
      </p:sp>
      <p:pic>
        <p:nvPicPr>
          <p:cNvPr id="1026" name="Picture 2" descr="http://ccbela.files.wordpress.com/2012/07/boneco-errado1.jpg?w=410&amp;h=4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0825" y="1556792"/>
            <a:ext cx="3905250" cy="3905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654330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>
        <p14:prism isContent="1" isInverted="1"/>
      </p:transition>
    </mc:Choice>
    <mc:Fallback xmlns="">
      <p:transition spd="slow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PT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Pergunta 2 - SSS</a:t>
            </a:r>
            <a:endParaRPr lang="pt-PT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Botão de acção: personalizável 3">
            <a:hlinkClick r:id="" action="ppaction://hlinkshowjump?jump=endshow" highlightClick="1"/>
          </p:cNvPr>
          <p:cNvSpPr/>
          <p:nvPr/>
        </p:nvSpPr>
        <p:spPr>
          <a:xfrm>
            <a:off x="7605065" y="5869590"/>
            <a:ext cx="1296144" cy="720080"/>
          </a:xfrm>
          <a:prstGeom prst="actionButtonBlank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 smtClean="0">
                <a:solidFill>
                  <a:schemeClr val="bg1"/>
                </a:solidFill>
              </a:rPr>
              <a:t>Sair</a:t>
            </a:r>
            <a:endParaRPr lang="pt-PT" dirty="0">
              <a:solidFill>
                <a:schemeClr val="bg1"/>
              </a:solidFill>
            </a:endParaRPr>
          </a:p>
        </p:txBody>
      </p:sp>
      <p:sp>
        <p:nvSpPr>
          <p:cNvPr id="5" name="Botão de acção: personalizável 4">
            <a:hlinkClick r:id="rId2" action="ppaction://hlinksldjump" highlightClick="1"/>
          </p:cNvPr>
          <p:cNvSpPr/>
          <p:nvPr/>
        </p:nvSpPr>
        <p:spPr>
          <a:xfrm>
            <a:off x="323528" y="5800496"/>
            <a:ext cx="1296144" cy="720080"/>
          </a:xfrm>
          <a:prstGeom prst="actionButtonBlank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>
                <a:solidFill>
                  <a:schemeClr val="bg1"/>
                </a:solidFill>
              </a:rPr>
              <a:t>Menu</a:t>
            </a:r>
          </a:p>
        </p:txBody>
      </p:sp>
      <p:sp>
        <p:nvSpPr>
          <p:cNvPr id="6" name="Marcador de Posição de Conteúdo 2">
            <a:hlinkClick r:id="rId3" action="ppaction://hlinksldjump"/>
          </p:cNvPr>
          <p:cNvSpPr txBox="1">
            <a:spLocks/>
          </p:cNvSpPr>
          <p:nvPr/>
        </p:nvSpPr>
        <p:spPr>
          <a:xfrm>
            <a:off x="1896098" y="3222655"/>
            <a:ext cx="3312368" cy="8206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8872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691640" indent="-18288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4884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t-PT" sz="3600" dirty="0" smtClean="0"/>
              <a:t>Resposta errada</a:t>
            </a:r>
            <a:endParaRPr lang="pt-PT" sz="3600" dirty="0"/>
          </a:p>
        </p:txBody>
      </p:sp>
      <p:sp>
        <p:nvSpPr>
          <p:cNvPr id="7" name="Marcador de Posição de Conteúdo 2">
            <a:hlinkClick r:id="rId4" action="ppaction://hlinksldjump"/>
          </p:cNvPr>
          <p:cNvSpPr txBox="1">
            <a:spLocks/>
          </p:cNvSpPr>
          <p:nvPr/>
        </p:nvSpPr>
        <p:spPr>
          <a:xfrm>
            <a:off x="1919556" y="4042691"/>
            <a:ext cx="3312368" cy="8206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8872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691640" indent="-18288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4884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t-PT" sz="3600" dirty="0" smtClean="0"/>
              <a:t>Resposta certa</a:t>
            </a:r>
            <a:endParaRPr lang="pt-PT" sz="3600" dirty="0"/>
          </a:p>
        </p:txBody>
      </p:sp>
      <p:sp>
        <p:nvSpPr>
          <p:cNvPr id="8" name="Marcador de Posição de Conteúdo 2">
            <a:hlinkClick r:id="rId3" action="ppaction://hlinksldjump"/>
          </p:cNvPr>
          <p:cNvSpPr txBox="1">
            <a:spLocks/>
          </p:cNvSpPr>
          <p:nvPr/>
        </p:nvSpPr>
        <p:spPr>
          <a:xfrm>
            <a:off x="1919556" y="2401967"/>
            <a:ext cx="3312368" cy="8206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8872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691640" indent="-18288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4884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t-PT" sz="3600" dirty="0" smtClean="0"/>
              <a:t>Resposta errada</a:t>
            </a:r>
            <a:endParaRPr lang="pt-PT" sz="3600" dirty="0"/>
          </a:p>
        </p:txBody>
      </p:sp>
    </p:spTree>
    <p:extLst>
      <p:ext uri="{BB962C8B-B14F-4D97-AF65-F5344CB8AC3E}">
        <p14:creationId xmlns:p14="http://schemas.microsoft.com/office/powerpoint/2010/main" val="3259203640"/>
      </p:ext>
    </p:extLst>
  </p:cSld>
  <p:clrMapOvr>
    <a:masterClrMapping/>
  </p:clrMapOvr>
  <p:transition spd="slow" advClick="0">
    <p:wheel spokes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PT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Erraste a Pergunta </a:t>
            </a:r>
            <a:r>
              <a:rPr lang="pt-PT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endParaRPr lang="pt-PT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Botão de acção: personalizável 3">
            <a:hlinkClick r:id="" action="ppaction://hlinkshowjump?jump=endshow" highlightClick="1"/>
          </p:cNvPr>
          <p:cNvSpPr/>
          <p:nvPr/>
        </p:nvSpPr>
        <p:spPr>
          <a:xfrm>
            <a:off x="7605065" y="5869590"/>
            <a:ext cx="1296144" cy="720080"/>
          </a:xfrm>
          <a:prstGeom prst="actionButtonBlank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 smtClean="0">
                <a:solidFill>
                  <a:schemeClr val="bg1"/>
                </a:solidFill>
              </a:rPr>
              <a:t>Sair</a:t>
            </a:r>
            <a:endParaRPr lang="pt-PT" dirty="0">
              <a:solidFill>
                <a:schemeClr val="bg1"/>
              </a:solidFill>
            </a:endParaRPr>
          </a:p>
        </p:txBody>
      </p:sp>
      <p:sp>
        <p:nvSpPr>
          <p:cNvPr id="5" name="Botão de acção: personalizável 4">
            <a:hlinkClick r:id="rId2" action="ppaction://hlinksldjump" highlightClick="1"/>
          </p:cNvPr>
          <p:cNvSpPr/>
          <p:nvPr/>
        </p:nvSpPr>
        <p:spPr>
          <a:xfrm>
            <a:off x="323528" y="5800496"/>
            <a:ext cx="2160240" cy="720080"/>
          </a:xfrm>
          <a:prstGeom prst="actionButtonBlank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 smtClean="0">
                <a:solidFill>
                  <a:schemeClr val="bg1"/>
                </a:solidFill>
              </a:rPr>
              <a:t>Voltar à pergunta 2</a:t>
            </a:r>
            <a:endParaRPr lang="pt-PT" dirty="0">
              <a:solidFill>
                <a:schemeClr val="bg1"/>
              </a:solidFill>
            </a:endParaRPr>
          </a:p>
        </p:txBody>
      </p:sp>
      <p:sp>
        <p:nvSpPr>
          <p:cNvPr id="6" name="Marcador de Posição de Conteúdo 2"/>
          <p:cNvSpPr txBox="1">
            <a:spLocks/>
          </p:cNvSpPr>
          <p:nvPr/>
        </p:nvSpPr>
        <p:spPr>
          <a:xfrm>
            <a:off x="467544" y="1988840"/>
            <a:ext cx="3312368" cy="8206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8872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691640" indent="-18288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4884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t-PT" sz="3600" dirty="0" smtClean="0"/>
              <a:t>Ops!!</a:t>
            </a:r>
          </a:p>
          <a:p>
            <a:pPr marL="0" indent="0" algn="ctr">
              <a:buNone/>
            </a:pPr>
            <a:r>
              <a:rPr lang="pt-PT" sz="3600" dirty="0" smtClean="0"/>
              <a:t>Volta a tentar, mas primeiro vai ler os teus apontamentos</a:t>
            </a:r>
            <a:endParaRPr lang="pt-PT" sz="3600" dirty="0"/>
          </a:p>
        </p:txBody>
      </p:sp>
      <p:pic>
        <p:nvPicPr>
          <p:cNvPr id="12290" name="Picture 2" descr="http://ccbela.files.wordpress.com/2012/07/boneco-mostrando-o-livro1.jpg?w=56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1772816"/>
            <a:ext cx="4704523" cy="3528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17338532"/>
      </p:ext>
    </p:extLst>
  </p:cSld>
  <p:clrMapOvr>
    <a:masterClrMapping/>
  </p:clrMapOvr>
  <p:transition spd="slow" advClick="0">
    <p:pull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PT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Pergunta 3 - AAA</a:t>
            </a:r>
            <a:endParaRPr lang="pt-PT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Botão de acção: personalizável 3">
            <a:hlinkClick r:id="" action="ppaction://hlinkshowjump?jump=endshow" highlightClick="1"/>
          </p:cNvPr>
          <p:cNvSpPr/>
          <p:nvPr/>
        </p:nvSpPr>
        <p:spPr>
          <a:xfrm>
            <a:off x="7605065" y="5869590"/>
            <a:ext cx="1296144" cy="720080"/>
          </a:xfrm>
          <a:prstGeom prst="actionButtonBlank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 smtClean="0">
                <a:solidFill>
                  <a:schemeClr val="bg1"/>
                </a:solidFill>
              </a:rPr>
              <a:t>Sair</a:t>
            </a:r>
            <a:endParaRPr lang="pt-PT" dirty="0">
              <a:solidFill>
                <a:schemeClr val="bg1"/>
              </a:solidFill>
            </a:endParaRPr>
          </a:p>
        </p:txBody>
      </p:sp>
      <p:sp>
        <p:nvSpPr>
          <p:cNvPr id="5" name="Botão de acção: personalizável 4">
            <a:hlinkClick r:id="rId2" action="ppaction://hlinksldjump" highlightClick="1"/>
          </p:cNvPr>
          <p:cNvSpPr/>
          <p:nvPr/>
        </p:nvSpPr>
        <p:spPr>
          <a:xfrm>
            <a:off x="323528" y="5800496"/>
            <a:ext cx="1296144" cy="720080"/>
          </a:xfrm>
          <a:prstGeom prst="actionButtonBlank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>
                <a:solidFill>
                  <a:schemeClr val="bg1"/>
                </a:solidFill>
              </a:rPr>
              <a:t>Menu</a:t>
            </a:r>
          </a:p>
        </p:txBody>
      </p:sp>
      <p:sp>
        <p:nvSpPr>
          <p:cNvPr id="6" name="Marcador de Posição de Conteúdo 2">
            <a:hlinkClick r:id="rId3" action="ppaction://hlinksldjump"/>
          </p:cNvPr>
          <p:cNvSpPr txBox="1">
            <a:spLocks/>
          </p:cNvSpPr>
          <p:nvPr/>
        </p:nvSpPr>
        <p:spPr>
          <a:xfrm>
            <a:off x="1916945" y="4043343"/>
            <a:ext cx="3312368" cy="8206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8872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691640" indent="-18288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4884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t-PT" sz="3600" dirty="0" smtClean="0"/>
              <a:t>Resposta errada</a:t>
            </a:r>
            <a:endParaRPr lang="pt-PT" sz="3600" dirty="0"/>
          </a:p>
        </p:txBody>
      </p:sp>
      <p:sp>
        <p:nvSpPr>
          <p:cNvPr id="7" name="Marcador de Posição de Conteúdo 2">
            <a:hlinkClick r:id="rId4" action="ppaction://hlinksldjump"/>
          </p:cNvPr>
          <p:cNvSpPr txBox="1">
            <a:spLocks/>
          </p:cNvSpPr>
          <p:nvPr/>
        </p:nvSpPr>
        <p:spPr>
          <a:xfrm>
            <a:off x="1979712" y="2348880"/>
            <a:ext cx="3312368" cy="8206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8872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691640" indent="-18288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4884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t-PT" sz="3600" dirty="0" smtClean="0"/>
              <a:t>Resposta certa</a:t>
            </a:r>
            <a:endParaRPr lang="pt-PT" sz="3600" dirty="0"/>
          </a:p>
        </p:txBody>
      </p:sp>
      <p:sp>
        <p:nvSpPr>
          <p:cNvPr id="8" name="Marcador de Posição de Conteúdo 2">
            <a:hlinkClick r:id="rId3" action="ppaction://hlinksldjump"/>
          </p:cNvPr>
          <p:cNvSpPr txBox="1">
            <a:spLocks/>
          </p:cNvSpPr>
          <p:nvPr/>
        </p:nvSpPr>
        <p:spPr>
          <a:xfrm>
            <a:off x="1919556" y="3274407"/>
            <a:ext cx="3312368" cy="8206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8872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691640" indent="-18288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4884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t-PT" sz="3600" dirty="0" smtClean="0"/>
              <a:t>Resposta errada</a:t>
            </a:r>
            <a:endParaRPr lang="pt-PT" sz="3600" dirty="0"/>
          </a:p>
        </p:txBody>
      </p:sp>
    </p:spTree>
    <p:extLst>
      <p:ext uri="{BB962C8B-B14F-4D97-AF65-F5344CB8AC3E}">
        <p14:creationId xmlns:p14="http://schemas.microsoft.com/office/powerpoint/2010/main" val="3259203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Click="0">
        <p:circle/>
      </p:transition>
    </mc:Choice>
    <mc:Fallback xmlns="">
      <p:transition spd="slow" advClick="0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lmo">
  <a:themeElements>
    <a:clrScheme name="Perspectiva">
      <a:dk1>
        <a:sysClr val="windowText" lastClr="000000"/>
      </a:dk1>
      <a:lt1>
        <a:sysClr val="window" lastClr="FFFFFF"/>
      </a:lt1>
      <a:dk2>
        <a:srgbClr val="283138"/>
      </a:dk2>
      <a:lt2>
        <a:srgbClr val="FF8600"/>
      </a:lt2>
      <a:accent1>
        <a:srgbClr val="838D9B"/>
      </a:accent1>
      <a:accent2>
        <a:srgbClr val="D2610C"/>
      </a:accent2>
      <a:accent3>
        <a:srgbClr val="80716A"/>
      </a:accent3>
      <a:accent4>
        <a:srgbClr val="94147C"/>
      </a:accent4>
      <a:accent5>
        <a:srgbClr val="5D5AD2"/>
      </a:accent5>
      <a:accent6>
        <a:srgbClr val="6F6C7D"/>
      </a:accent6>
      <a:hlink>
        <a:srgbClr val="6187E3"/>
      </a:hlink>
      <a:folHlink>
        <a:srgbClr val="7B8EB8"/>
      </a:folHlink>
    </a:clrScheme>
    <a:fontScheme name="Mediano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olmo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219</TotalTime>
  <Words>274</Words>
  <Application>Microsoft Office PowerPoint</Application>
  <PresentationFormat>Apresentação no Ecrã (4:3)</PresentationFormat>
  <Paragraphs>76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13</vt:i4>
      </vt:variant>
    </vt:vector>
  </HeadingPairs>
  <TitlesOfParts>
    <vt:vector size="14" baseType="lpstr">
      <vt:lpstr>Colmo</vt:lpstr>
      <vt:lpstr>Nome do Jogo</vt:lpstr>
      <vt:lpstr>Explicação do Jogo</vt:lpstr>
      <vt:lpstr>Ficha Técnica</vt:lpstr>
      <vt:lpstr>Bibliografia</vt:lpstr>
      <vt:lpstr>Pergunta 1 - ZZ</vt:lpstr>
      <vt:lpstr>Erraste a Pergunta 1</vt:lpstr>
      <vt:lpstr>Pergunta 2 - SSS</vt:lpstr>
      <vt:lpstr>Erraste a Pergunta 2</vt:lpstr>
      <vt:lpstr>Pergunta 3 - AAA</vt:lpstr>
      <vt:lpstr>Erraste a Pergunta 3</vt:lpstr>
      <vt:lpstr>Pergunta 4 - CC</vt:lpstr>
      <vt:lpstr>Erraste a Pergunta 4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Nome do Jogo</dc:title>
  <dc:creator>Maria José</dc:creator>
  <cp:lastModifiedBy>Professor</cp:lastModifiedBy>
  <cp:revision>38</cp:revision>
  <dcterms:created xsi:type="dcterms:W3CDTF">2013-11-28T19:42:35Z</dcterms:created>
  <dcterms:modified xsi:type="dcterms:W3CDTF">2018-01-17T11:55:55Z</dcterms:modified>
</cp:coreProperties>
</file>